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Automating GitLab Pipeline Error Log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Failed CI/CD jobs generate detailed error logs that contain valuable insights. Manual analysis takes excessive time and introduces human error.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automation solution improves incident response by 65%, saving engineering time and reducing errors.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Challenge of GitLab Error Logs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9862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Log Locations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failures generate logs across scattered locations.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3560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 Storage Structure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 stored in /var/log/gitlab/gitlab-rails/ across multiple files.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Consumption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Engineers spend 4.5 hours/week analyzing logs manually.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Resolution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 of incidents face delays due to log complexity.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61010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Human Error Factor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Pattern Oversight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56210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 28% of critical patterns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747870"/>
            </a:avLst>
          </a:prstGeom>
          <a:solidFill>
            <a:srgbClr val="C7C7D0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318004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Inconsistent Categorization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318004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errors classified differently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747870"/>
            </a:avLst>
          </a:prstGeom>
          <a:solidFill>
            <a:srgbClr val="C7C7D0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Context Switching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302216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Costs 23 minutes per interruption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747870"/>
            </a:avLst>
          </a:prstGeom>
          <a:solidFill>
            <a:srgbClr val="C7C7D0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Knowledge Silos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430530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dependency on specific team members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747870"/>
            </a:avLst>
          </a:prstGeom>
          <a:solidFill>
            <a:srgbClr val="C7C7D0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Escalation Delays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478643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62% of teams report delays due to manual processes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5555"/>
            <a:ext cx="5745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Automation Goals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4495"/>
            <a:ext cx="3260646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81913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MTTR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72332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60% reduction in resolution time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534495"/>
            <a:ext cx="3260765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81249" y="5781913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Standardize Categories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81249" y="6626662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error classification across teams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34495"/>
            <a:ext cx="3260646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2014" y="5781913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Workflows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2014" y="6272332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incident response automation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534495"/>
            <a:ext cx="3260765" cy="9072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2660" y="5781913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Minimize Intervention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02660" y="6272332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common error resolution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GitLab Logs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logs from pipeline failures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Kubernetes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 aggregation and processing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OpenAI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NLP processing of log content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ServiceNow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Ticket creation and workflows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1380"/>
            <a:ext cx="5628203" cy="636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OpenAI Implementation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9703" y="1503998"/>
            <a:ext cx="7717393" cy="1189553"/>
          </a:xfrm>
          <a:prstGeom prst="roundRect">
            <a:avLst>
              <a:gd name="adj" fmla="val 719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1039" y="1715333"/>
            <a:ext cx="25478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1039" y="2156103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 model trained on historical pipeline failures for pattern recognition.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199703" y="2897267"/>
            <a:ext cx="7717393" cy="1586984"/>
          </a:xfrm>
          <a:prstGeom prst="roundRect">
            <a:avLst>
              <a:gd name="adj" fmla="val 539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11039" y="3108603"/>
            <a:ext cx="25478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Classification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11039" y="3549372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 distinct error categories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11039" y="3946803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87% accuracy in root cause identification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99703" y="4687967"/>
            <a:ext cx="7717393" cy="1586984"/>
          </a:xfrm>
          <a:prstGeom prst="roundRect">
            <a:avLst>
              <a:gd name="adj" fmla="val 539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1039" y="4899303"/>
            <a:ext cx="258603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Information Extraction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11039" y="5340072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type, location, and cause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11039" y="5737503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summaries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99703" y="6478667"/>
            <a:ext cx="7717393" cy="1189553"/>
          </a:xfrm>
          <a:prstGeom prst="roundRect">
            <a:avLst>
              <a:gd name="adj" fmla="val 719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11039" y="6690003"/>
            <a:ext cx="25478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 Suggestion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411039" y="7130772"/>
            <a:ext cx="7294721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Recommends remediation steps based on historical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5853351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ServiceNow Integration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095" y="1710214"/>
            <a:ext cx="1638776" cy="1251347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726" y="2145030"/>
            <a:ext cx="305395" cy="3817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6041" y="1927384"/>
            <a:ext cx="3346490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Ticket Creation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616041" y="2396966"/>
            <a:ext cx="386048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error context and classification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7456" y="2946321"/>
            <a:ext cx="11254264" cy="15240"/>
          </a:xfrm>
          <a:prstGeom prst="roundRect">
            <a:avLst>
              <a:gd name="adj" fmla="val 598516"/>
            </a:avLst>
          </a:prstGeom>
          <a:solidFill>
            <a:srgbClr val="C7C7D0"/>
          </a:solidFill>
          <a:ln/>
        </p:spPr>
      </p:sp>
      <p:sp>
        <p:nvSpPr>
          <p:cNvPr id="8" name="Shape 5"/>
          <p:cNvSpPr/>
          <p:nvPr/>
        </p:nvSpPr>
        <p:spPr>
          <a:xfrm>
            <a:off x="760095" y="3070146"/>
            <a:ext cx="3277553" cy="1251347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14" y="3504962"/>
            <a:ext cx="305395" cy="381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4818" y="328731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Routing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254818" y="3756898"/>
            <a:ext cx="3428047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Directs issues to appropriate teams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6233" y="4306253"/>
            <a:ext cx="9615488" cy="15240"/>
          </a:xfrm>
          <a:prstGeom prst="roundRect">
            <a:avLst>
              <a:gd name="adj" fmla="val 598516"/>
            </a:avLst>
          </a:prstGeom>
          <a:solidFill>
            <a:srgbClr val="C7C7D0"/>
          </a:solidFill>
          <a:ln/>
        </p:spPr>
      </p:sp>
      <p:sp>
        <p:nvSpPr>
          <p:cNvPr id="13" name="Shape 9"/>
          <p:cNvSpPr/>
          <p:nvPr/>
        </p:nvSpPr>
        <p:spPr>
          <a:xfrm>
            <a:off x="760095" y="4430078"/>
            <a:ext cx="4916329" cy="1251347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02" y="4864894"/>
            <a:ext cx="305395" cy="3817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3594" y="4647248"/>
            <a:ext cx="285869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Knowledge Integration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5893594" y="5116830"/>
            <a:ext cx="341685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Links solutions for faster resolution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5009" y="5666184"/>
            <a:ext cx="7976711" cy="15240"/>
          </a:xfrm>
          <a:prstGeom prst="roundRect">
            <a:avLst>
              <a:gd name="adj" fmla="val 598516"/>
            </a:avLst>
          </a:prstGeom>
          <a:solidFill>
            <a:srgbClr val="C7C7D0"/>
          </a:solidFill>
          <a:ln/>
        </p:spPr>
      </p:sp>
      <p:sp>
        <p:nvSpPr>
          <p:cNvPr id="18" name="Shape 13"/>
          <p:cNvSpPr/>
          <p:nvPr/>
        </p:nvSpPr>
        <p:spPr>
          <a:xfrm>
            <a:off x="760095" y="5790009"/>
            <a:ext cx="6555105" cy="1251347"/>
          </a:xfrm>
          <a:prstGeom prst="roundRect">
            <a:avLst>
              <a:gd name="adj" fmla="val 72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90" y="6224826"/>
            <a:ext cx="305395" cy="3817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2370" y="6007179"/>
            <a:ext cx="2489716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Trend Analysis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532370" y="6476762"/>
            <a:ext cx="248971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recurring issues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60095" y="728567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integration reduces manual ticket creation time by 75%.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3017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 aggregation and Kibana dashboards setup.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 training and error classification system.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ServiceNow integration and workflow automation.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Remediation scripts for common failures.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7C7D0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improvement and feedback loops.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Expected Outcomes &amp; Next Steps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0423" y="2369820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722031" y="334994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MTTR Reduction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40423" y="3815715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resolution of pipeline failures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9968" y="2369820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85%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10701576" y="334994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Automation Rate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219968" y="3815715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common error resolution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30195" y="4914424"/>
            <a:ext cx="3656409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3.5h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8711803" y="589454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Saved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30195" y="6360319"/>
            <a:ext cx="365640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engineer each week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40423" y="6947416"/>
            <a:ext cx="76359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Next steps: Expand coverage to additional GitLab components and continue refining AI models.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2025-05-08T21:46:11Z</dcterms:created>
  <dcterms:modified xsi:type="dcterms:W3CDTF">2025-05-08T21:46:11Z</dcterms:modified>
</cp:coreProperties>
</file>